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4.xml" Id="rId8" /><Relationship Type="http://schemas.openxmlformats.org/officeDocument/2006/relationships/customXml" Target="../customXml/item3.xml" Id="rId3" /><Relationship Type="http://schemas.openxmlformats.org/officeDocument/2006/relationships/slide" Target="slides/slide3.xml" Id="rId7" /><Relationship Type="http://schemas.openxmlformats.org/officeDocument/2006/relationships/tableStyles" Target="tableStyles.xml" Id="rId12" /><Relationship Type="http://schemas.openxmlformats.org/officeDocument/2006/relationships/customXml" Target="../customXml/item2.xml" Id="rId2" /><Relationship Type="http://schemas.openxmlformats.org/officeDocument/2006/relationships/customXml" Target="../customXml/item1.xml" Id="rId1" /><Relationship Type="http://schemas.openxmlformats.org/officeDocument/2006/relationships/slide" Target="slides/slide2.xml" Id="rId6" /><Relationship Type="http://schemas.openxmlformats.org/officeDocument/2006/relationships/theme" Target="theme/theme1.xml" Id="rId11" /><Relationship Type="http://schemas.openxmlformats.org/officeDocument/2006/relationships/slide" Target="slides/slide1.xml" Id="rId5" /><Relationship Type="http://schemas.openxmlformats.org/officeDocument/2006/relationships/viewProps" Target="viewProps.xml" Id="rId10" /><Relationship Type="http://schemas.openxmlformats.org/officeDocument/2006/relationships/slideMaster" Target="slideMasters/slideMaster1.xml" Id="rId4" /><Relationship Type="http://schemas.openxmlformats.org/officeDocument/2006/relationships/presProps" Target="presProps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1204-FD53-420A-814E-E8B41B70483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CC71442-1425-42BD-854F-72841BFB8BD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8794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1204-FD53-420A-814E-E8B41B70483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1442-1425-42BD-854F-72841BFB8BD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145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1204-FD53-420A-814E-E8B41B70483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1442-1425-42BD-854F-72841BFB8BD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64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1204-FD53-420A-814E-E8B41B70483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1442-1425-42BD-854F-72841BFB8BD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03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1204-FD53-420A-814E-E8B41B70483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1442-1425-42BD-854F-72841BFB8BD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56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1204-FD53-420A-814E-E8B41B70483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1442-1425-42BD-854F-72841BFB8BD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2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1204-FD53-420A-814E-E8B41B70483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1442-1425-42BD-854F-72841BFB8BD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0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1204-FD53-420A-814E-E8B41B70483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1442-1425-42BD-854F-72841BFB8BD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44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1204-FD53-420A-814E-E8B41B70483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1442-1425-42BD-854F-72841BFB8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0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1204-FD53-420A-814E-E8B41B70483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1442-1425-42BD-854F-72841BFB8BD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33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D5F1204-FD53-420A-814E-E8B41B70483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1442-1425-42BD-854F-72841BFB8BD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08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F1204-FD53-420A-814E-E8B41B70483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CC71442-1425-42BD-854F-72841BFB8BD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862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0DDA5-AB76-401B-AE2B-0BF46DEACC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Tinker V. Des Moines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21794A-0ABF-48D2-ABC0-BC07DDDFAD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24, 1969</a:t>
            </a:r>
          </a:p>
        </p:txBody>
      </p:sp>
    </p:spTree>
    <p:extLst>
      <p:ext uri="{BB962C8B-B14F-4D97-AF65-F5344CB8AC3E}">
        <p14:creationId xmlns:p14="http://schemas.microsoft.com/office/powerpoint/2010/main" val="4066413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77EF-7165-4828-8F4A-5E5EE99F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F1DB8-8664-4054-A922-8B1DBEE5E96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Students planned to wear black armbands as an anti-war protest.</a:t>
            </a:r>
          </a:p>
          <a:p>
            <a:r>
              <a:rPr lang="en-US" dirty="0"/>
              <a:t>The principal became aware of the plan and warned the students they would be suspended if they did it.</a:t>
            </a:r>
          </a:p>
          <a:p>
            <a:r>
              <a:rPr lang="en-US" dirty="0"/>
              <a:t>Some students decided to wear the armbands despite the warnings.</a:t>
            </a:r>
          </a:p>
          <a:p>
            <a:pPr lvl="1"/>
            <a:r>
              <a:rPr lang="en-US" dirty="0"/>
              <a:t>These Students were suspended.</a:t>
            </a:r>
          </a:p>
          <a:p>
            <a:r>
              <a:rPr lang="en-US" dirty="0"/>
              <a:t>During the suspension the parents decided to sue the school for violating there kids right to free speech.</a:t>
            </a:r>
          </a:p>
          <a:p>
            <a:r>
              <a:rPr lang="en-US" dirty="0"/>
              <a:t>The U.S. District Court for the Southern District of Iowa sided with the school’s position, ruling that wearing armbands could disrupt learning.</a:t>
            </a:r>
          </a:p>
          <a:p>
            <a:r>
              <a:rPr lang="en-US" dirty="0"/>
              <a:t>The students appealed the ruling of the U.S. Court of Appeals for the Eighth Circuit and Lost.</a:t>
            </a:r>
          </a:p>
          <a:p>
            <a:r>
              <a:rPr lang="en-US" dirty="0"/>
              <a:t>They then took the case to the Supreme Court.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Tinker v. Des Moines - Landmark Supreme Court Ruling on Behalf of Student  Expression | American Civil Liberties Union">
            <a:extLst>
              <a:ext uri="{FF2B5EF4-FFF2-40B4-BE49-F238E27FC236}">
                <a16:creationId xmlns:a16="http://schemas.microsoft.com/office/drawing/2014/main" id="{87110790-0ED5-4CEF-9A19-23DAA2A2A4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0928" y="2667786"/>
            <a:ext cx="3963924" cy="208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561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5F8D2-B7B5-4D4D-B602-BB84CF03C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DAE4D-8DE1-4551-9BB0-2E844D8DBBD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School argued:</a:t>
            </a:r>
          </a:p>
          <a:p>
            <a:pPr lvl="1"/>
            <a:r>
              <a:rPr lang="en-US" dirty="0"/>
              <a:t>The First Amendment does not grant the right to express any opinion any time.</a:t>
            </a:r>
          </a:p>
          <a:p>
            <a:pPr lvl="1"/>
            <a:r>
              <a:rPr lang="en-US" dirty="0"/>
              <a:t>Students attend school to learn, not teach.</a:t>
            </a:r>
          </a:p>
          <a:p>
            <a:pPr lvl="1"/>
            <a:r>
              <a:rPr lang="en-US" dirty="0"/>
              <a:t>School officials, acting on a legitimate interest in school order, should have broad authority to maintain a productive learning environment.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DD4A65-583C-4FD2-9FE5-C6050A29CEC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court ruled in a 7-2 decision:</a:t>
            </a:r>
          </a:p>
          <a:p>
            <a:pPr lvl="1"/>
            <a:r>
              <a:rPr lang="en-US" dirty="0"/>
              <a:t>Teachers nor Students do not “shed there constitutional rights to freedom of speech or expression at the schoolhouse gate.</a:t>
            </a:r>
          </a:p>
          <a:p>
            <a:pPr lvl="1"/>
            <a:r>
              <a:rPr lang="en-US" dirty="0"/>
              <a:t>School officials cannot prohibit things only on suspicion that the speech might disrupt the leaning environment.</a:t>
            </a:r>
          </a:p>
        </p:txBody>
      </p:sp>
    </p:spTree>
    <p:extLst>
      <p:ext uri="{BB962C8B-B14F-4D97-AF65-F5344CB8AC3E}">
        <p14:creationId xmlns:p14="http://schemas.microsoft.com/office/powerpoint/2010/main" val="256724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340C6-73BE-420A-AF41-A06B51ADE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A2FF8-AAF2-4BC7-8C5D-AB2651E4F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uscourts.gov</a:t>
            </a:r>
          </a:p>
        </p:txBody>
      </p:sp>
    </p:spTree>
    <p:extLst>
      <p:ext uri="{BB962C8B-B14F-4D97-AF65-F5344CB8AC3E}">
        <p14:creationId xmlns:p14="http://schemas.microsoft.com/office/powerpoint/2010/main" val="180815287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49F6D8345F02419FDD2DC388534FFB" ma:contentTypeVersion="13" ma:contentTypeDescription="Create a new document." ma:contentTypeScope="" ma:versionID="c0bb7e2f9f5dfa279f0e95423016ce90">
  <xsd:schema xmlns:xsd="http://www.w3.org/2001/XMLSchema" xmlns:xs="http://www.w3.org/2001/XMLSchema" xmlns:p="http://schemas.microsoft.com/office/2006/metadata/properties" xmlns:ns3="e63d6574-02e7-4d51-b5b6-1fd4343ca468" xmlns:ns4="f7e336c0-5dcf-41fe-9f96-0da71b81a0e0" targetNamespace="http://schemas.microsoft.com/office/2006/metadata/properties" ma:root="true" ma:fieldsID="6ed2ece3738ebf63cf06df262ae31c61" ns3:_="" ns4:_="">
    <xsd:import namespace="e63d6574-02e7-4d51-b5b6-1fd4343ca468"/>
    <xsd:import namespace="f7e336c0-5dcf-41fe-9f96-0da71b81a0e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3d6574-02e7-4d51-b5b6-1fd4343ca4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336c0-5dcf-41fe-9f96-0da71b81a0e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B8F65C2-F50B-4157-AA91-A6CB558679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3d6574-02e7-4d51-b5b6-1fd4343ca468"/>
    <ds:schemaRef ds:uri="f7e336c0-5dcf-41fe-9f96-0da71b81a0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46DB2-BD86-425F-BEC0-9ACD033734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F469E0-C10D-4484-AF7C-DE1D96B53518}">
  <ds:schemaRefs>
    <ds:schemaRef ds:uri="http://schemas.microsoft.com/office/2006/documentManagement/types"/>
    <ds:schemaRef ds:uri="http://purl.org/dc/terms/"/>
    <ds:schemaRef ds:uri="f7e336c0-5dcf-41fe-9f96-0da71b81a0e0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e63d6574-02e7-4d51-b5b6-1fd4343ca468"/>
    <ds:schemaRef ds:uri="http://www.w3.org/XML/1998/namespace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</TotalTime>
  <Words>237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Tinker V. Des Moines</vt:lpstr>
      <vt:lpstr>Background</vt:lpstr>
      <vt:lpstr>Case Facts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Tinker V. Des Moines 1969</dc:title>
  <dc:creator>Wolfer, Marcus</dc:creator>
  <cp:lastModifiedBy>Wolfer, Marcus</cp:lastModifiedBy>
  <cp:revision>3</cp:revision>
  <dcterms:created xsi:type="dcterms:W3CDTF">2022-03-23T17:04:11Z</dcterms:created>
  <dcterms:modified xsi:type="dcterms:W3CDTF">2022-03-23T17:17:50Z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0x010100E849F6D8345F02419FDD2DC388534FFB</vt:lpwstr>
  </property>
</Properties>
</file>